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6" r:id="rId4"/>
    <p:sldId id="260" r:id="rId5"/>
    <p:sldId id="257" r:id="rId6"/>
    <p:sldId id="259" r:id="rId7"/>
    <p:sldId id="262" r:id="rId8"/>
    <p:sldId id="263" r:id="rId9"/>
    <p:sldId id="258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0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ides.ru/big/item_4884.jpg" TargetMode="External"/><Relationship Id="rId2" Type="http://schemas.openxmlformats.org/officeDocument/2006/relationships/hyperlink" Target="http://www.clker.com/cliparts/5/a/8/7/12375609571200265874pitr_Rocket_icon.svg.hi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rt--muz.ucoz.ru/index/zhenshhiny_kosmonavty/0-31" TargetMode="External"/><Relationship Id="rId5" Type="http://schemas.openxmlformats.org/officeDocument/2006/relationships/hyperlink" Target="http://easyen.ru/load/metodika/k_prezentacijam/shablony_dlja_prezentacij/277-1-0-2769" TargetMode="External"/><Relationship Id="rId4" Type="http://schemas.openxmlformats.org/officeDocument/2006/relationships/hyperlink" Target="http://img-fotki.yandex.ru/get/5703/denis-bolotoff.2/0_5e31a_c50800f9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378079" cy="145839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ЖЕНЩИНЫ 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</a:t>
            </a:r>
          </a:p>
          <a:p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КОСМОНАВТЫ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ru-RU" sz="4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Р О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С </a:t>
            </a:r>
            <a:r>
              <a:rPr lang="ru-RU" sz="4800" b="1" dirty="0" err="1" smtClean="0">
                <a:solidFill>
                  <a:srgbClr val="003399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</a:t>
            </a:r>
            <a:r>
              <a:rPr lang="ru-RU" sz="4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047">
            <a:off x="6067987" y="2221842"/>
            <a:ext cx="2381820" cy="163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97152"/>
            <a:ext cx="6431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Исаева Елена Владимировна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у</a:t>
            </a:r>
            <a:r>
              <a:rPr lang="ru-RU" sz="3600" b="1" dirty="0" smtClean="0">
                <a:solidFill>
                  <a:srgbClr val="008000"/>
                </a:solidFill>
              </a:rPr>
              <a:t>читель начальных классов</a:t>
            </a:r>
          </a:p>
          <a:p>
            <a:r>
              <a:rPr lang="ru-RU" sz="3600" b="1" dirty="0" smtClean="0">
                <a:solidFill>
                  <a:srgbClr val="008000"/>
                </a:solidFill>
              </a:rPr>
              <a:t>ГОУ СОШ № 777 </a:t>
            </a:r>
            <a:r>
              <a:rPr lang="ru-RU" sz="3600" b="1" dirty="0" err="1" smtClean="0">
                <a:solidFill>
                  <a:srgbClr val="008000"/>
                </a:solidFill>
              </a:rPr>
              <a:t>г.Москва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53062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лет назад, глядя на ночное небо, человек мечтал о полете к звездам. Миллиарды мерцающих ночных светил заставляли его уноситься мыслью в безбрежные дали Вселенной, будили воображение, заставляли задумываться над тайнами мироздания. </a:t>
            </a:r>
            <a:b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Космос </a:t>
            </a:r>
            <a: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имеет много загадок! Долгими веками люди пытались разобраться в их происхождении! Великие патриоты своей страны добивались истинных научных данных! Многие, теряли жизни для того, чтобы узнать все тайны космоса. Совершить открытия и узнать многое!</a:t>
            </a:r>
            <a:b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в поколение всё человечество трудилось и  старалось сделать всё, для того, чтобы </a:t>
            </a:r>
            <a:r>
              <a:rPr lang="ru-RU" sz="2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много </a:t>
            </a:r>
            <a: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узнать о нашей вселенной! Этим так же занимались и женщины. Их присутствие на различных опытах и экспериментах тоже играли важную роль.</a:t>
            </a:r>
            <a:br>
              <a:rPr lang="ru-RU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992888" cy="597666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Терешкова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успешных полётов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космонавтов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у Сергея Королёва  появилась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космос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женщину-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1962 года начался поиск претенденток по следующим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критериям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парашютистка, возрастом до 30 лет, ростом до 170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сантиметров и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весом до 70 килограммов. Из сотен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выбраны пятеро: среди них и Валентина Терешкова.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 время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они проходили тренировки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устойчивость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к факторам космического полёта. Тренировки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термокамеру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перепад температур), сурдокамеру (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изолированное от звуков помещение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поведение в невесомости.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virt--muz.ucoz.ru/anna/va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" y="0"/>
            <a:ext cx="2411760" cy="3002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rt--muz.ucoz.ru/anna/te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56" y="5175398"/>
            <a:ext cx="2281443" cy="1547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22" y="124780"/>
            <a:ext cx="90793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уделялось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парашютной  подготовке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космонавт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самой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посадкой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катапультировался  и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приземлялся  отдельно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парашюте.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Поскольку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существовал риск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приводнения 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спускаемого  аппарата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проводились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тренировки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парашютным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прыжкам в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полёт она совершила 16 июня 1963 года на космическом корабле Восток-6, он продолжался почти трое суток. Позывной Терешковой на время полёта — «Чайка»; фраза, которую она произнесла перед стартом: 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Эй! Небо, сними шляпу!» 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тошноту и физический дискомфорт, она выдержала 48 оборотов вокруг Земли и провела почти трое суток в космосе, где вела бортовой журнал и делала фотографии горизонта, которые позже были использованы для обнаружения аэрозольных слоёв в атмосфере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Спускаемый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«Востока-6» благополучно приземлился в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Баевском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Алтайского края.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http://filmoobzor.com/wp-content/uploads/2013/03/wpid-edubKjkZT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8589" r="5810" b="9837"/>
          <a:stretch/>
        </p:blipFill>
        <p:spPr bwMode="auto">
          <a:xfrm>
            <a:off x="26404" y="124780"/>
            <a:ext cx="1728882" cy="2556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73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Светлана Савицкая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virt--muz.ucoz.ru/anna/women_space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52501" y="188640"/>
            <a:ext cx="2143125" cy="2819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25689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Савицкая – космонавт,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летчик-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испытатель, майор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авиации, заслуженный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СССР.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наук. Дважды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Союза, награждена орденами и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иностранных государств. 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полет, Светлана Савицкая произвела на космическом корабле «Союз Т-7» с продолжительностью 7 дней 21ч 52м 24с. Исполняла функции космонавта-исследователя.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году Светлана Савицкая совершает полет в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раз, она исполняет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бортинженера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экипажа «Союз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Т-12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rt--muz.ucoz.ru/anna/women_space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78484" y="3460249"/>
            <a:ext cx="2143125" cy="2819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862547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этом полете, она, первая из женщин, совершает выход в открытый космос, продолжительностью 3 часа 35 минут.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086"/>
            <a:ext cx="2891383" cy="2526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92027"/>
            <a:ext cx="2250369" cy="31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04665"/>
            <a:ext cx="77724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ондакова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virt--muz.ucoz.ru/anna/women_spac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" y="1340768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9330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Елена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летчик-космонавт России, политический деятель. Герой Российской Федерации, награждена орденами и медалями России и Соединенных Штатов Америки. Первая женщина космонавт, которая произвела длительный полет в открытый космос и третья женщина-космонавт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4081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3" y="116632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отряд советских космонавтов Елена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зачислена в 1989 году. 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совершила два полета в космос. 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полет произвела в октябре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1994 года на космическом корабле 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 ТМ-20». Елена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вернулась на Землю в марте 1995 года, таким образом, полет продлился 169 дней. Это был рекорд, поскольку до Елены не одна женщина космонавт не находилась в космосе столько времени. По итогам полета, Елена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удостоена Звания Героя Российской Федерации, за проявленное мужество и героизм, во время осуществления полета, с целью мирного освоения космического пространства. </a:t>
            </a:r>
          </a:p>
          <a:p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В мае 1997 года, Елена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совершила второй полет в открытый космос,</a:t>
            </a:r>
          </a:p>
          <a:p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шаттле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Атлантис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STS-84, в качестве </a:t>
            </a:r>
          </a:p>
          <a:p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 По итогам полета,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endParaRPr lang="ru-RU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награждена медалью NASA.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87" y="26930"/>
            <a:ext cx="2818904" cy="181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 bwMode="auto">
          <a:xfrm>
            <a:off x="188223" y="4371460"/>
            <a:ext cx="2912416" cy="183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hlinkClick r:id="rId2"/>
              </a:rPr>
              <a:t>1.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://www.clker.com/cliparts/5/a/8/7/12375609571200265874pitr_Rocket_icon.svg.hi.png</a:t>
            </a:r>
            <a:r>
              <a:rPr lang="ru-RU" sz="1600" dirty="0" smtClean="0"/>
              <a:t> – </a:t>
            </a:r>
            <a:r>
              <a:rPr lang="ru-RU" sz="1600" dirty="0" smtClean="0"/>
              <a:t>ракета</a:t>
            </a:r>
          </a:p>
          <a:p>
            <a:r>
              <a:rPr lang="ru-RU" sz="1600" dirty="0" smtClean="0"/>
              <a:t>2.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 smtClean="0">
                <a:hlinkClick r:id="rId3"/>
              </a:rPr>
              <a:t>://www.artsides.ru/big/item_4884.jpg</a:t>
            </a:r>
            <a:r>
              <a:rPr lang="ru-RU" sz="1600" dirty="0" smtClean="0"/>
              <a:t> – </a:t>
            </a:r>
            <a:r>
              <a:rPr lang="ru-RU" sz="1600" dirty="0" smtClean="0"/>
              <a:t>ракета2</a:t>
            </a:r>
          </a:p>
          <a:p>
            <a:r>
              <a:rPr lang="ru-RU" sz="1600" dirty="0" smtClean="0"/>
              <a:t>3.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 smtClean="0">
                <a:hlinkClick r:id="rId4"/>
              </a:rPr>
              <a:t>://img-fotki.yandex.ru/get/5703/denis-bolotoff.2/0_5e31a_c50800f9_XL</a:t>
            </a:r>
            <a:r>
              <a:rPr lang="ru-RU" sz="1600" dirty="0" smtClean="0"/>
              <a:t> </a:t>
            </a:r>
            <a:r>
              <a:rPr lang="ru-RU" sz="1600" dirty="0" smtClean="0"/>
              <a:t>– фон</a:t>
            </a:r>
          </a:p>
          <a:p>
            <a:r>
              <a:rPr lang="ru-RU" sz="1600" dirty="0" smtClean="0"/>
              <a:t>4.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easyen.ru/load/metodika/k_prezentacijam/shablony_dlja_prezentacij/277-1-0-2769</a:t>
            </a:r>
            <a:endParaRPr lang="ru-RU" sz="1600" dirty="0" smtClean="0"/>
          </a:p>
          <a:p>
            <a:r>
              <a:rPr lang="ru-RU" sz="1600" dirty="0" smtClean="0"/>
              <a:t>5.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://virt--</a:t>
            </a:r>
            <a:r>
              <a:rPr lang="en-US" sz="1600" dirty="0" smtClean="0">
                <a:hlinkClick r:id="rId6"/>
              </a:rPr>
              <a:t>muz.ucoz.ru/index/zhenshhiny_kosmonavty/0-31</a:t>
            </a:r>
            <a:endParaRPr lang="ru-RU" sz="1600" dirty="0" smtClean="0"/>
          </a:p>
          <a:p>
            <a:r>
              <a:rPr lang="ru-RU" sz="1600" dirty="0" smtClean="0"/>
              <a:t>6.</a:t>
            </a:r>
            <a:r>
              <a:rPr lang="en-US" sz="1600" dirty="0" smtClean="0"/>
              <a:t>http</a:t>
            </a:r>
            <a:r>
              <a:rPr lang="en-US" sz="1600" dirty="0"/>
              <a:t>://go.mail.ru/search_images?q=%D0%B6%D0%B5%D0%BD%D1%89%D0%B8%D0%BD%D1%8B+%D0%BA%D0%BE%D1%81%D0%BC%D0%BE%D0%BD%D0%B0%D0%B2%D1%82%D1%8B+%D1%80%D0%BE%D1%81%D1%81%D0%B8%D0%B8&amp;us=11&amp;usln=2&amp;usstr=%D0%B6%D0%B5%D0%BD%D1%89%D0%B8%D0%BD%D1%8B+%</a:t>
            </a:r>
            <a:r>
              <a:rPr lang="en-US" sz="1600" dirty="0" smtClean="0"/>
              <a:t>D0%BA%D0%BE%D1%81</a:t>
            </a:r>
            <a:r>
              <a:rPr lang="ru-RU" sz="1600" dirty="0" smtClean="0"/>
              <a:t>  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188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Много тысяч лет назад, глядя на ночное небо, человек мечтал о полете к звездам. Миллиарды мерцающих ночных светил заставляли его уноситься мыслью в безбрежные дали Вселенной, будили воображение, заставляли задумываться над тайнами мироздания.   Космос  имеет много загадок! Долгими веками люди пытались разобраться в их происхождении! Великие патриоты своей страны добивались истинных научных данных! Многие, теряли жизни для того, чтобы узнать все тайны космоса. Совершить открытия и узнать многое!  Из поколения в поколение всё человечество трудилось и  старалось сделать всё, для того, чтобы на много больше узнать о нашей вселенной! Этим так же занимались и женщины. Их присутствие на различных опытах и экспериментах тоже играли важную роль. </vt:lpstr>
      <vt:lpstr>                                                                                                               Валентина                        Терешкова                                                                После первых успешных полётов советских                              космонавтов,  у Сергея Королёва  появилась                              идея запустить в      космос  женщину-                             космонавта.                   В начале 1962 года начался поиск претенденток по следующим    критериям: парашютистка, возрастом до 30 лет, ростом до 170     сантиметров и     весом до 70 килограммов. Из сотен кандидатур были выбраны пятеро: среди них и Валентина Терешкова.        Во время обучения они проходили тренировки на устойчивость организма к факторам космического полёта. Тренировки включали в себя термокамеру ( перепад температур), сурдокамеру (изолированное от звуков помещение), поведение в невесомости.     </vt:lpstr>
      <vt:lpstr>Презентация PowerPoint</vt:lpstr>
      <vt:lpstr>Светлана Савицкая</vt:lpstr>
      <vt:lpstr>Презентация PowerPoint</vt:lpstr>
      <vt:lpstr>Елена Кондакова</vt:lpstr>
      <vt:lpstr>Презентация PowerPoint</vt:lpstr>
      <vt:lpstr>Источники: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Елена</cp:lastModifiedBy>
  <cp:revision>13</cp:revision>
  <dcterms:created xsi:type="dcterms:W3CDTF">2013-02-26T18:13:19Z</dcterms:created>
  <dcterms:modified xsi:type="dcterms:W3CDTF">2014-04-07T12:33:53Z</dcterms:modified>
</cp:coreProperties>
</file>